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90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5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87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38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559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15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487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67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96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86" r:id="rId6"/>
    <p:sldLayoutId id="2147483782" r:id="rId7"/>
    <p:sldLayoutId id="2147483783" r:id="rId8"/>
    <p:sldLayoutId id="2147483784" r:id="rId9"/>
    <p:sldLayoutId id="2147483785" r:id="rId10"/>
    <p:sldLayoutId id="21474837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am-alpaca.herokuapp.com/Content/home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9D5794-9534-42A5-B7A6-A9671EC92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209" b="1376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9FC047-CC9C-4743-8854-2E0882F01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Team Alpaca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C611D-7B92-4470-88CD-E112C7838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The Team: Taylor, Even, Adam</a:t>
            </a:r>
          </a:p>
          <a:p>
            <a:endParaRPr lang="en-US" sz="1500" dirty="0">
              <a:solidFill>
                <a:srgbClr val="FFFFFF"/>
              </a:solidFill>
            </a:endParaRPr>
          </a:p>
        </p:txBody>
      </p:sp>
      <p:cxnSp>
        <p:nvCxnSpPr>
          <p:cNvPr id="5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10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595A9E-875B-4190-A6B4-7F890CDAFA20}"/>
              </a:ext>
            </a:extLst>
          </p:cNvPr>
          <p:cNvSpPr txBox="1"/>
          <p:nvPr/>
        </p:nvSpPr>
        <p:spPr>
          <a:xfrm>
            <a:off x="1187355" y="4374204"/>
            <a:ext cx="9818390" cy="1029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The Team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82A0ED-E7BF-4C14-98B1-1EA26FC9E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9" t="12422" r="3609" b="6461"/>
          <a:stretch/>
        </p:blipFill>
        <p:spPr>
          <a:xfrm>
            <a:off x="1181633" y="981198"/>
            <a:ext cx="9824112" cy="2812192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934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A8B752-06E6-4709-941A-F794084E9D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7666" r="10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7A7DE2-6421-4391-BE6C-AC2CC4B95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COBOL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F347BF-BD1F-4C00-8950-8BCFD4593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business-oriented language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88D67-B898-4FE9-A6F7-DCE6F1BAC8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67" b="340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8B05C3-BDAD-47C2-934F-6D736D3AD6F3}"/>
              </a:ext>
            </a:extLst>
          </p:cNvPr>
          <p:cNvSpPr txBox="1"/>
          <p:nvPr/>
        </p:nvSpPr>
        <p:spPr>
          <a:xfrm>
            <a:off x="7610475" y="1257300"/>
            <a:ext cx="31512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COBOL CODE: How it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VARIABLES USED</a:t>
            </a:r>
          </a:p>
        </p:txBody>
      </p:sp>
    </p:spTree>
    <p:extLst>
      <p:ext uri="{BB962C8B-B14F-4D97-AF65-F5344CB8AC3E}">
        <p14:creationId xmlns:p14="http://schemas.microsoft.com/office/powerpoint/2010/main" val="2793017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42F421-10F1-4070-AEE6-DE5D1E1AA6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29" b="22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7BA6313-B4D2-44A9-A354-9794A1F48AD0}"/>
              </a:ext>
            </a:extLst>
          </p:cNvPr>
          <p:cNvSpPr/>
          <p:nvPr/>
        </p:nvSpPr>
        <p:spPr>
          <a:xfrm>
            <a:off x="8048625" y="923837"/>
            <a:ext cx="35147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COBOL CODE: How it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COBOL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80 CHAR </a:t>
            </a:r>
          </a:p>
        </p:txBody>
      </p:sp>
    </p:spTree>
    <p:extLst>
      <p:ext uri="{BB962C8B-B14F-4D97-AF65-F5344CB8AC3E}">
        <p14:creationId xmlns:p14="http://schemas.microsoft.com/office/powerpoint/2010/main" val="1977000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1F2B5-3EE9-4BD7-BAFC-394C69714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7804" r="106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E0EFF-3FFD-4377-904A-12A93E8EF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use COBOL?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78BB2-DC20-49A7-9BDD-9A3754C9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Documents, reliability, &amp; security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9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32B63-1FDC-46BD-8952-1B0A2F593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>
                <a:solidFill>
                  <a:srgbClr val="FFFFFF"/>
                </a:solidFill>
              </a:rPr>
              <a:t>Our Website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BFFB2-C53B-4E81-8622-92D0ECE30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cap="all" spc="200">
                <a:solidFill>
                  <a:srgbClr val="FFFFFF"/>
                </a:solidFill>
                <a:hlinkClick r:id="rId2"/>
              </a:rPr>
              <a:t>https://team-alpaca.herokuapp.com/Content/home.php</a:t>
            </a:r>
            <a:endParaRPr lang="en-US" sz="2400" cap="all" spc="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8175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233D3E"/>
      </a:dk2>
      <a:lt2>
        <a:srgbClr val="E8E7E2"/>
      </a:lt2>
      <a:accent1>
        <a:srgbClr val="4458E7"/>
      </a:accent1>
      <a:accent2>
        <a:srgbClr val="1B7DD2"/>
      </a:accent2>
      <a:accent3>
        <a:srgbClr val="24B4BB"/>
      </a:accent3>
      <a:accent4>
        <a:srgbClr val="18BA7E"/>
      </a:accent4>
      <a:accent5>
        <a:srgbClr val="25BC45"/>
      </a:accent5>
      <a:accent6>
        <a:srgbClr val="39BB18"/>
      </a:accent6>
      <a:hlink>
        <a:srgbClr val="319356"/>
      </a:hlink>
      <a:folHlink>
        <a:srgbClr val="848484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62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Courier New</vt:lpstr>
      <vt:lpstr>RetrospectVTI</vt:lpstr>
      <vt:lpstr>Team Alpaca</vt:lpstr>
      <vt:lpstr>PowerPoint Presentation</vt:lpstr>
      <vt:lpstr>COBOL</vt:lpstr>
      <vt:lpstr>PowerPoint Presentation</vt:lpstr>
      <vt:lpstr>PowerPoint Presentation</vt:lpstr>
      <vt:lpstr>Why use COBOL?</vt:lpstr>
      <vt:lpstr>Our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Alpaca</dc:title>
  <dc:creator>Adam Davies</dc:creator>
  <cp:lastModifiedBy>Adam Davies</cp:lastModifiedBy>
  <cp:revision>2</cp:revision>
  <dcterms:created xsi:type="dcterms:W3CDTF">2020-03-12T12:45:31Z</dcterms:created>
  <dcterms:modified xsi:type="dcterms:W3CDTF">2020-03-12T12:49:38Z</dcterms:modified>
</cp:coreProperties>
</file>